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0" d="100"/>
          <a:sy n="60" d="100"/>
        </p:scale>
        <p:origin x="72" y="11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9A8F-DEF4-4716-9618-0E0B763290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86ACA8-62B9-4FB1-B0FA-975FA8DC67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D55A5A4-9B22-4321-8E43-886EBB63BC92}"/>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5" name="Footer Placeholder 4">
            <a:extLst>
              <a:ext uri="{FF2B5EF4-FFF2-40B4-BE49-F238E27FC236}">
                <a16:creationId xmlns:a16="http://schemas.microsoft.com/office/drawing/2014/main" id="{DFB21016-4929-47A5-8A05-2B9B4D6ED5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3A79D5-A4C4-4D9D-BA55-21458414D0DD}"/>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3324915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5A065-8355-4168-89E8-5046F13ED5E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230EAD-2612-496F-80FF-940DF4242A5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FD3FE2-7966-4693-8187-25B4C73039D5}"/>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5" name="Footer Placeholder 4">
            <a:extLst>
              <a:ext uri="{FF2B5EF4-FFF2-40B4-BE49-F238E27FC236}">
                <a16:creationId xmlns:a16="http://schemas.microsoft.com/office/drawing/2014/main" id="{5C1120D1-5B8C-4EF8-98EB-B0A1BA8AC4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9DD239-B81D-4EAB-A483-5A9A8524817B}"/>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4073404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A8D8B-E47C-485D-8852-6C115EA06A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7B7CD89-9B2F-405F-B902-EC43FC6EB6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D990276-8260-48E5-99B6-F7D21A5B35C0}"/>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5" name="Footer Placeholder 4">
            <a:extLst>
              <a:ext uri="{FF2B5EF4-FFF2-40B4-BE49-F238E27FC236}">
                <a16:creationId xmlns:a16="http://schemas.microsoft.com/office/drawing/2014/main" id="{FBE370E6-AD43-4776-A2CC-43F2A33DCE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9BC602-68A9-42D0-AB69-1598AF0D1D9E}"/>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1138226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44563-68B7-4033-BAEF-D8B9251DDF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9AFC0D-AE9F-4C48-A3C5-901B575D302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1872601-5660-448F-9FE3-566C1F8CAC5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0B4D77D-6925-472E-A5FA-B27D792DCA5C}"/>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6" name="Footer Placeholder 5">
            <a:extLst>
              <a:ext uri="{FF2B5EF4-FFF2-40B4-BE49-F238E27FC236}">
                <a16:creationId xmlns:a16="http://schemas.microsoft.com/office/drawing/2014/main" id="{AACC6D3D-4CA4-4B9E-9C95-65966DCEB4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439BB2-8C67-4115-AE3C-D5A5F6D85CAD}"/>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3812113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FD7B0-22B2-43A0-9D1B-CBA4BD88154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A512583-2AFC-4637-99A4-AEA38C120E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2217723-DC55-4641-AEE0-AF9AB960081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C76649A-0867-4129-B6FB-0B1616E838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45E622D-98BE-4B93-BF63-46D3EAFAD8E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19C0FA9-A3EC-4712-B1A7-5C36048F3EC6}"/>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8" name="Footer Placeholder 7">
            <a:extLst>
              <a:ext uri="{FF2B5EF4-FFF2-40B4-BE49-F238E27FC236}">
                <a16:creationId xmlns:a16="http://schemas.microsoft.com/office/drawing/2014/main" id="{1CD64611-0353-4827-B74A-848EC3656E3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BF6488B-434A-4BBE-9E96-6C7DD14C0A68}"/>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1362245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3FEA1-37E6-42EC-8978-0334DBE5B3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4FA80F3-E84F-42ED-A05C-1D400C275946}"/>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4" name="Footer Placeholder 3">
            <a:extLst>
              <a:ext uri="{FF2B5EF4-FFF2-40B4-BE49-F238E27FC236}">
                <a16:creationId xmlns:a16="http://schemas.microsoft.com/office/drawing/2014/main" id="{BA274228-1325-4E2D-8ABB-56D7A65CBE3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3416B5B-A4A9-4999-809B-7C80C9761737}"/>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482868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3EF276-6E11-4269-BF08-041E79DC68B6}"/>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3" name="Footer Placeholder 2">
            <a:extLst>
              <a:ext uri="{FF2B5EF4-FFF2-40B4-BE49-F238E27FC236}">
                <a16:creationId xmlns:a16="http://schemas.microsoft.com/office/drawing/2014/main" id="{8FBBB41D-89EB-4F07-9423-5B10E56F01F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425ABB-2E95-4BCE-9798-2DE802517E55}"/>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826759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6BA85-23F6-4312-90C4-CD9EA3371D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5BC93C3-36DC-4487-9677-43B3748168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F1529C-09BB-4F75-BBC4-6D0F8B5DBB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5C14F2-7DF6-49A6-9231-38C741238488}"/>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6" name="Footer Placeholder 5">
            <a:extLst>
              <a:ext uri="{FF2B5EF4-FFF2-40B4-BE49-F238E27FC236}">
                <a16:creationId xmlns:a16="http://schemas.microsoft.com/office/drawing/2014/main" id="{5C5A5786-4F4B-4361-B86B-E7CDF28B3D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B4D0B8-D68A-40A1-9F17-2DA7BCEAD4E0}"/>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3706528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A8D8D-D43F-4B71-BAE0-5FF363950D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A0C0219-78B7-4C4A-AFD9-2142B3D83F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278276-DEAA-4281-9CBD-DF5B341583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F7AAC3F-C485-4D93-B3D7-31AD3C860F0F}"/>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6" name="Footer Placeholder 5">
            <a:extLst>
              <a:ext uri="{FF2B5EF4-FFF2-40B4-BE49-F238E27FC236}">
                <a16:creationId xmlns:a16="http://schemas.microsoft.com/office/drawing/2014/main" id="{8A1F7361-542E-4134-9C59-20291CCF21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82EC15A-A02B-487B-BFDD-A22EBDCBE9C0}"/>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3364564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BBB7A-F2AE-43CF-87D2-A3BF9839275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5F30F1C-9E8D-440B-89C6-F341757BFCF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F32A2B-16B3-4711-A703-443B788B7909}"/>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5" name="Footer Placeholder 4">
            <a:extLst>
              <a:ext uri="{FF2B5EF4-FFF2-40B4-BE49-F238E27FC236}">
                <a16:creationId xmlns:a16="http://schemas.microsoft.com/office/drawing/2014/main" id="{7D6C402C-6258-4EA5-ADF4-954DA0E79E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FB9B54-C9B6-441C-A045-212DF278FE05}"/>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11878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4A187-10CA-4A58-A52F-322EA7FA017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54977D-D534-4628-8AD2-C1B6B98577C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FE2117-47FE-43B8-BC80-02B7F0170C40}"/>
              </a:ext>
            </a:extLst>
          </p:cNvPr>
          <p:cNvSpPr>
            <a:spLocks noGrp="1"/>
          </p:cNvSpPr>
          <p:nvPr>
            <p:ph type="dt" sz="half" idx="10"/>
          </p:nvPr>
        </p:nvSpPr>
        <p:spPr/>
        <p:txBody>
          <a:bodyPr/>
          <a:lstStyle/>
          <a:p>
            <a:fld id="{395F8928-6517-493B-8CD0-E390D6C1FDDB}" type="datetimeFigureOut">
              <a:rPr lang="en-GB" smtClean="0"/>
              <a:t>24/01/2022</a:t>
            </a:fld>
            <a:endParaRPr lang="en-GB"/>
          </a:p>
        </p:txBody>
      </p:sp>
      <p:sp>
        <p:nvSpPr>
          <p:cNvPr id="5" name="Footer Placeholder 4">
            <a:extLst>
              <a:ext uri="{FF2B5EF4-FFF2-40B4-BE49-F238E27FC236}">
                <a16:creationId xmlns:a16="http://schemas.microsoft.com/office/drawing/2014/main" id="{0053B602-B356-44BB-B001-ED6160690A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FC0431-E435-4D30-9FD1-7717D0A80368}"/>
              </a:ext>
            </a:extLst>
          </p:cNvPr>
          <p:cNvSpPr>
            <a:spLocks noGrp="1"/>
          </p:cNvSpPr>
          <p:nvPr>
            <p:ph type="sldNum" sz="quarter" idx="12"/>
          </p:nvPr>
        </p:nvSpPr>
        <p:spPr/>
        <p:txBody>
          <a:bodyPr/>
          <a:lstStyle/>
          <a:p>
            <a:fld id="{2AD7B498-8536-4543-BF1A-B914FA979E3A}" type="slidenum">
              <a:rPr lang="en-GB" smtClean="0"/>
              <a:t>‹#›</a:t>
            </a:fld>
            <a:endParaRPr lang="en-GB"/>
          </a:p>
        </p:txBody>
      </p:sp>
    </p:spTree>
    <p:extLst>
      <p:ext uri="{BB962C8B-B14F-4D97-AF65-F5344CB8AC3E}">
        <p14:creationId xmlns:p14="http://schemas.microsoft.com/office/powerpoint/2010/main" val="841070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F60580-5748-4A0B-80B0-67672C84F2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2AB6809-B41A-4C9D-B8A1-0D3DA78B9D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42F231-E693-4DB8-BDF2-1FB461CF6C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5F8928-6517-493B-8CD0-E390D6C1FDDB}" type="datetimeFigureOut">
              <a:rPr lang="en-GB" smtClean="0"/>
              <a:t>24/01/2022</a:t>
            </a:fld>
            <a:endParaRPr lang="en-GB"/>
          </a:p>
        </p:txBody>
      </p:sp>
      <p:sp>
        <p:nvSpPr>
          <p:cNvPr id="5" name="Footer Placeholder 4">
            <a:extLst>
              <a:ext uri="{FF2B5EF4-FFF2-40B4-BE49-F238E27FC236}">
                <a16:creationId xmlns:a16="http://schemas.microsoft.com/office/drawing/2014/main" id="{1F6F407C-1EBE-48B0-8A4D-838BB34904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D7D353-641B-4BC9-A611-F170AB94F1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D7B498-8536-4543-BF1A-B914FA979E3A}" type="slidenum">
              <a:rPr lang="en-GB" smtClean="0"/>
              <a:t>‹#›</a:t>
            </a:fld>
            <a:endParaRPr lang="en-GB"/>
          </a:p>
        </p:txBody>
      </p:sp>
    </p:spTree>
    <p:extLst>
      <p:ext uri="{BB962C8B-B14F-4D97-AF65-F5344CB8AC3E}">
        <p14:creationId xmlns:p14="http://schemas.microsoft.com/office/powerpoint/2010/main" val="3765327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ALYTHVVcKlQ" TargetMode="External"/><Relationship Id="rId2" Type="http://schemas.openxmlformats.org/officeDocument/2006/relationships/hyperlink" Target="https://www.rollingstone.com/culture/culture-lists/the-27-club-a-brief-history-1785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A61F1-D0B6-4A33-8D14-3CEF6FD5ED35}"/>
              </a:ext>
            </a:extLst>
          </p:cNvPr>
          <p:cNvSpPr>
            <a:spLocks noGrp="1"/>
          </p:cNvSpPr>
          <p:nvPr>
            <p:ph type="ctrTitle"/>
          </p:nvPr>
        </p:nvSpPr>
        <p:spPr/>
        <p:txBody>
          <a:bodyPr>
            <a:normAutofit/>
          </a:bodyPr>
          <a:lstStyle/>
          <a:p>
            <a:r>
              <a:rPr lang="en-GB" sz="4800" dirty="0"/>
              <a:t>Research I have done so far</a:t>
            </a:r>
          </a:p>
        </p:txBody>
      </p:sp>
      <p:sp>
        <p:nvSpPr>
          <p:cNvPr id="3" name="Subtitle 2">
            <a:extLst>
              <a:ext uri="{FF2B5EF4-FFF2-40B4-BE49-F238E27FC236}">
                <a16:creationId xmlns:a16="http://schemas.microsoft.com/office/drawing/2014/main" id="{E73D23FC-2BC7-490D-9A2A-52B168A10C81}"/>
              </a:ext>
            </a:extLst>
          </p:cNvPr>
          <p:cNvSpPr>
            <a:spLocks noGrp="1"/>
          </p:cNvSpPr>
          <p:nvPr>
            <p:ph type="subTitle" idx="1"/>
          </p:nvPr>
        </p:nvSpPr>
        <p:spPr/>
        <p:txBody>
          <a:bodyPr/>
          <a:lstStyle/>
          <a:p>
            <a:r>
              <a:rPr lang="en-GB" dirty="0"/>
              <a:t>By Fran Adams</a:t>
            </a:r>
          </a:p>
        </p:txBody>
      </p:sp>
    </p:spTree>
    <p:extLst>
      <p:ext uri="{BB962C8B-B14F-4D97-AF65-F5344CB8AC3E}">
        <p14:creationId xmlns:p14="http://schemas.microsoft.com/office/powerpoint/2010/main" val="3680645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AA8BE-22B5-4668-B736-9007DCA08E8B}"/>
              </a:ext>
            </a:extLst>
          </p:cNvPr>
          <p:cNvSpPr>
            <a:spLocks noGrp="1"/>
          </p:cNvSpPr>
          <p:nvPr>
            <p:ph type="title"/>
          </p:nvPr>
        </p:nvSpPr>
        <p:spPr/>
        <p:txBody>
          <a:bodyPr/>
          <a:lstStyle/>
          <a:p>
            <a:r>
              <a:rPr lang="en-GB" dirty="0"/>
              <a:t>What I have found out so far…	</a:t>
            </a:r>
          </a:p>
        </p:txBody>
      </p:sp>
      <p:sp>
        <p:nvSpPr>
          <p:cNvPr id="3" name="Content Placeholder 2">
            <a:extLst>
              <a:ext uri="{FF2B5EF4-FFF2-40B4-BE49-F238E27FC236}">
                <a16:creationId xmlns:a16="http://schemas.microsoft.com/office/drawing/2014/main" id="{41E6DEA2-97BC-4A36-8FEC-D17264872B7D}"/>
              </a:ext>
            </a:extLst>
          </p:cNvPr>
          <p:cNvSpPr>
            <a:spLocks noGrp="1"/>
          </p:cNvSpPr>
          <p:nvPr>
            <p:ph idx="1"/>
          </p:nvPr>
        </p:nvSpPr>
        <p:spPr/>
        <p:txBody>
          <a:bodyPr>
            <a:normAutofit/>
          </a:bodyPr>
          <a:lstStyle/>
          <a:p>
            <a:r>
              <a:rPr lang="en-GB" sz="2400" dirty="0"/>
              <a:t>The first thing I researched for my question, which “What is the 27 club and who are the key figures involved”. I decided to research 5 of the most well-known musicians in the “club” as due to them having a huge following, there would be more information that I could find.</a:t>
            </a:r>
          </a:p>
          <a:p>
            <a:r>
              <a:rPr lang="en-GB" sz="2400" dirty="0"/>
              <a:t>The musicians I have chosen are Amy Winehouse, Jimi Hendrix, Kurt Cobain, Robert Johnson and Brian Jones. This then led to researching their deaths and how it happened, which I will explain in more detail for the final task.</a:t>
            </a:r>
          </a:p>
          <a:p>
            <a:r>
              <a:rPr lang="en-GB" sz="2400" dirty="0"/>
              <a:t>For example, Kurt Cobain unfortunately committed suicide at the age of 27, causing him to be part of the 27 club.</a:t>
            </a:r>
          </a:p>
        </p:txBody>
      </p:sp>
    </p:spTree>
    <p:extLst>
      <p:ext uri="{BB962C8B-B14F-4D97-AF65-F5344CB8AC3E}">
        <p14:creationId xmlns:p14="http://schemas.microsoft.com/office/powerpoint/2010/main" val="4097009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D6F8-2D3B-4BE9-8C86-21B6E0CE4A85}"/>
              </a:ext>
            </a:extLst>
          </p:cNvPr>
          <p:cNvSpPr>
            <a:spLocks noGrp="1"/>
          </p:cNvSpPr>
          <p:nvPr>
            <p:ph type="title"/>
          </p:nvPr>
        </p:nvSpPr>
        <p:spPr/>
        <p:txBody>
          <a:bodyPr/>
          <a:lstStyle/>
          <a:p>
            <a:r>
              <a:rPr lang="en-GB" dirty="0"/>
              <a:t>Primary Research…</a:t>
            </a:r>
          </a:p>
        </p:txBody>
      </p:sp>
      <p:sp>
        <p:nvSpPr>
          <p:cNvPr id="3" name="Content Placeholder 2">
            <a:extLst>
              <a:ext uri="{FF2B5EF4-FFF2-40B4-BE49-F238E27FC236}">
                <a16:creationId xmlns:a16="http://schemas.microsoft.com/office/drawing/2014/main" id="{73999012-4C63-47AF-BB3A-97B02ACE54E1}"/>
              </a:ext>
            </a:extLst>
          </p:cNvPr>
          <p:cNvSpPr>
            <a:spLocks noGrp="1"/>
          </p:cNvSpPr>
          <p:nvPr>
            <p:ph idx="1"/>
          </p:nvPr>
        </p:nvSpPr>
        <p:spPr/>
        <p:txBody>
          <a:bodyPr>
            <a:normAutofit/>
          </a:bodyPr>
          <a:lstStyle/>
          <a:p>
            <a:r>
              <a:rPr lang="en-GB" sz="2000" dirty="0"/>
              <a:t>I conducted a survey in my class as part of my primary research. I asked ten people two questions. The first one being, “Are you aware of the 27 club, and can you tell me what it is?”.</a:t>
            </a:r>
          </a:p>
          <a:p>
            <a:r>
              <a:rPr lang="en-GB" sz="2000" dirty="0"/>
              <a:t>All 10 of them replied with yes, and then went on to explain how the 27 club is a group of musicians that all died at the age of 27. </a:t>
            </a:r>
          </a:p>
          <a:p>
            <a:r>
              <a:rPr lang="en-GB" sz="2000" dirty="0"/>
              <a:t>The next question I asked was “Do you know who is involved/part of it?”</a:t>
            </a:r>
          </a:p>
          <a:p>
            <a:r>
              <a:rPr lang="en-GB" sz="2000" dirty="0"/>
              <a:t>They all answered Amy Winehouse, 6 people also mentioned Kurt Cobain and only one person mentioned Jimi Hendrix. I found this very interested, as it highlighted that Amy Winehouse is well known for being apart of it. Which is true.</a:t>
            </a:r>
          </a:p>
          <a:p>
            <a:r>
              <a:rPr lang="en-GB" sz="2000" dirty="0"/>
              <a:t>All together, this has helped me gather enough informatio0n to know that the 27 club is well known, whether they know who is involved or not. I have also mentioned it to family members and friends as I was telling them about this project, and they also knew of the so called “club”, which again proves my point that it is well-known by many different ages. </a:t>
            </a:r>
          </a:p>
        </p:txBody>
      </p:sp>
    </p:spTree>
    <p:extLst>
      <p:ext uri="{BB962C8B-B14F-4D97-AF65-F5344CB8AC3E}">
        <p14:creationId xmlns:p14="http://schemas.microsoft.com/office/powerpoint/2010/main" val="2549734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DEC3-C415-4A92-8C69-485F7F33E070}"/>
              </a:ext>
            </a:extLst>
          </p:cNvPr>
          <p:cNvSpPr>
            <a:spLocks noGrp="1"/>
          </p:cNvSpPr>
          <p:nvPr>
            <p:ph type="title"/>
          </p:nvPr>
        </p:nvSpPr>
        <p:spPr/>
        <p:txBody>
          <a:bodyPr/>
          <a:lstStyle/>
          <a:p>
            <a:r>
              <a:rPr lang="en-GB" dirty="0"/>
              <a:t>Secondary Research		</a:t>
            </a:r>
          </a:p>
        </p:txBody>
      </p:sp>
      <p:sp>
        <p:nvSpPr>
          <p:cNvPr id="3" name="Content Placeholder 2">
            <a:extLst>
              <a:ext uri="{FF2B5EF4-FFF2-40B4-BE49-F238E27FC236}">
                <a16:creationId xmlns:a16="http://schemas.microsoft.com/office/drawing/2014/main" id="{26FAB475-A29C-4FCF-ABA0-4FC2BE5465BA}"/>
              </a:ext>
            </a:extLst>
          </p:cNvPr>
          <p:cNvSpPr>
            <a:spLocks noGrp="1"/>
          </p:cNvSpPr>
          <p:nvPr>
            <p:ph idx="1"/>
          </p:nvPr>
        </p:nvSpPr>
        <p:spPr/>
        <p:txBody>
          <a:bodyPr>
            <a:normAutofit/>
          </a:bodyPr>
          <a:lstStyle/>
          <a:p>
            <a:r>
              <a:rPr lang="en-GB" sz="2000" dirty="0"/>
              <a:t>For Unit 10, I did some secondary research as well as primary. Both kinds of sources help me answer my question with greater detail. </a:t>
            </a:r>
          </a:p>
          <a:p>
            <a:r>
              <a:rPr lang="en-GB" sz="2000" dirty="0"/>
              <a:t>I first searched up about the 27 Club, using this link…  </a:t>
            </a:r>
            <a:r>
              <a:rPr lang="en-GB" sz="2000" dirty="0">
                <a:hlinkClick r:id="rId2"/>
              </a:rPr>
              <a:t>https://www.rollingstone.com/culture/culture-lists/the-27-club-a-brief-history-17853/</a:t>
            </a:r>
            <a:endParaRPr lang="en-GB" sz="2000" dirty="0"/>
          </a:p>
          <a:p>
            <a:r>
              <a:rPr lang="en-GB" sz="2000" dirty="0"/>
              <a:t>It explained to me a brief history of who is involved in the 27 club, how they died and also how the club became known. Which I found out was after Kurt Cobains tragic death. The term became known from then on.</a:t>
            </a:r>
          </a:p>
          <a:p>
            <a:r>
              <a:rPr lang="en-GB" sz="2000" dirty="0"/>
              <a:t>I then watched a video on YouTube to gather more detailed information about the more well-known musicians involved. It helped me create an answer for my question. This is the link… </a:t>
            </a:r>
            <a:r>
              <a:rPr lang="en-GB" sz="2000" dirty="0">
                <a:hlinkClick r:id="rId3"/>
              </a:rPr>
              <a:t>https://www.youtube.com/watch?v=ALYTHVVcKlQ</a:t>
            </a:r>
            <a:endParaRPr lang="en-GB" sz="2000" dirty="0"/>
          </a:p>
          <a:p>
            <a:r>
              <a:rPr lang="en-GB" sz="2000" dirty="0"/>
              <a:t>I will of course do a lot more research after this to continue answering my question. But these links and also my primary research has really helped me so far with learning about the topic of my question.</a:t>
            </a:r>
          </a:p>
        </p:txBody>
      </p:sp>
    </p:spTree>
    <p:extLst>
      <p:ext uri="{BB962C8B-B14F-4D97-AF65-F5344CB8AC3E}">
        <p14:creationId xmlns:p14="http://schemas.microsoft.com/office/powerpoint/2010/main" val="21477822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548</Words>
  <Application>Microsoft Office PowerPoint</Application>
  <PresentationFormat>Widescreen</PresentationFormat>
  <Paragraphs>18</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Research I have done so far</vt:lpstr>
      <vt:lpstr>What I have found out so far… </vt:lpstr>
      <vt:lpstr>Primary Research…</vt:lpstr>
      <vt:lpstr>Secondary Research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I have done so far</dc:title>
  <dc:creator>Francesca Adams</dc:creator>
  <cp:lastModifiedBy>Francesca Adams</cp:lastModifiedBy>
  <cp:revision>6</cp:revision>
  <dcterms:created xsi:type="dcterms:W3CDTF">2022-01-10T10:56:01Z</dcterms:created>
  <dcterms:modified xsi:type="dcterms:W3CDTF">2022-01-24T10:59:25Z</dcterms:modified>
</cp:coreProperties>
</file>